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0" roundtripDataSignature="AMtx7mgKikZf2ulAO3limcIyTU02ja9x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2.jpg"/><Relationship Id="rId5" Type="http://schemas.openxmlformats.org/officeDocument/2006/relationships/image" Target="../media/image10.jpg"/><Relationship Id="rId6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Querying a SQL database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Basic structure of SQL queries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Simple SELECT queries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Selecting columns and aliasing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Additional options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Basic structure of SQL queries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Before starting to query, we need to specify the database we want to use with: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		USE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database_name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basic command to make a query is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		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trans; (when we use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 “USE” before)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		SELECT * FROM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database_name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.trans; </a:t>
            </a: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(if we haven’t used “USE” before)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Selecting specific columns and aliasing 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select some specific columns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simple replace “*”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 the column names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you want to obtain separated by comma “,”;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Ie:</a:t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trans_id, account_id FROM bank.trans;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aliasing a column, you can use “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” and continue selecting other columns with the previous syntax: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trans_id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Transaction_ID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account_id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Account_ID  FROM bank.trans;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Using </a:t>
            </a: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alias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for tables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can also alias a table name: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bank.trans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bt;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0a6fe287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Additional options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0a6fe2872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Limiting the number of output records: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bank.trans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LIMIT 10;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Counting number of records in a table: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count(*) FROM bank.trans;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select unique values from a column;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distinct account_id FROM trans;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print you can use SELECT followed by what you want to print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